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/>
          <p:nvPr>
            <p:ph type="body" sz="quarter" idx="13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i="1" sz="3000">
                <a:solidFill>
                  <a:srgbClr val="9D9D9D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6" name="“Type a quote here.”"/>
          <p:cNvSpPr txBox="1"/>
          <p:nvPr>
            <p:ph type="body" sz="quarter" idx="14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142761833_2880x1921.jpeg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/>
          <p:nvPr>
            <p:ph type="pic" idx="13"/>
          </p:nvPr>
        </p:nvSpPr>
        <p:spPr>
          <a:xfrm>
            <a:off x="622300" y="1181100"/>
            <a:ext cx="11760200" cy="567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/>
          <p:nvPr>
            <p:ph type="pic" sz="half" idx="13"/>
          </p:nvPr>
        </p:nvSpPr>
        <p:spPr>
          <a:xfrm>
            <a:off x="6805519" y="981849"/>
            <a:ext cx="5575301" cy="7531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2" name="Title Text"/>
          <p:cNvSpPr txBox="1"/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>
            <a:off x="508000" y="25781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3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4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5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6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Image"/>
          <p:cNvSpPr/>
          <p:nvPr>
            <p:ph type="pic" sz="half" idx="13"/>
          </p:nvPr>
        </p:nvSpPr>
        <p:spPr>
          <a:xfrm>
            <a:off x="620619" y="2994799"/>
            <a:ext cx="55245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/>
          <p:nvPr>
            <p:ph type="pic" sz="quarter" idx="13"/>
          </p:nvPr>
        </p:nvSpPr>
        <p:spPr>
          <a:xfrm>
            <a:off x="6654800" y="977900"/>
            <a:ext cx="5727700" cy="360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Image"/>
          <p:cNvSpPr/>
          <p:nvPr>
            <p:ph type="pic" sz="quarter" idx="14"/>
          </p:nvPr>
        </p:nvSpPr>
        <p:spPr>
          <a:xfrm>
            <a:off x="6654800" y="5003800"/>
            <a:ext cx="5727700" cy="364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Image"/>
          <p:cNvSpPr/>
          <p:nvPr>
            <p:ph type="pic" sz="half" idx="15"/>
          </p:nvPr>
        </p:nvSpPr>
        <p:spPr>
          <a:xfrm>
            <a:off x="620619" y="975499"/>
            <a:ext cx="5575301" cy="7670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10590580_834576976573223_6654592687056984597_n.jpg" descr="10590580_834576976573223_6654592687056984597_n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2238062" y="1181100"/>
            <a:ext cx="8528677" cy="56769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32" name="รายงานกลุ่มพิษณุโลก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537463">
              <a:defRPr b="1" sz="69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รายงานกลุ่มพิษณุโลก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__19447825.jpg" descr="S__19447825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167" name="5 พฤศจิกายน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5 พฤศจิกายน 2560</a:t>
            </a:r>
          </a:p>
        </p:txBody>
      </p:sp>
      <p:sp>
        <p:nvSpPr>
          <p:cNvPr id="168" name="ร่วมแสดงความยินดีกับ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ร่วมแสดงความยินดีกับ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ซิสเตอร์ละอองดาว แสวงนาม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โอกาสปฏิญาณตนครบ 25 ปี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__19447824.jpg" descr="S__1944782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684894"/>
            <a:ext cx="5524501" cy="414431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71" name="18 พฤศจิกายน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18 พฤศจิกายน 2560</a:t>
            </a:r>
          </a:p>
        </p:txBody>
      </p:sp>
      <p:sp>
        <p:nvSpPr>
          <p:cNvPr id="172" name="ร่วมฉลองวัดพระมารดานิจจานุเคราะห์ เข็กน้อย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ร่วมฉลองวัดพระมารดานิจจานุเคราะห์ เข็กน้อย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0152.JPG" descr="IMG_015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685361"/>
            <a:ext cx="5524501" cy="414337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75" name="15-16 ธันวาคม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15-16 ธันวาคม 2560</a:t>
            </a:r>
          </a:p>
        </p:txBody>
      </p:sp>
      <p:sp>
        <p:nvSpPr>
          <p:cNvPr id="176" name="เข้าเงียบเขต 140 ณ ศูนย์มิสซังเชียงใหม่ และ ร่วมฉลองวัดนักบุญฮูนิเปโรเซอร์ร่า แม่แจ่ม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เข้าเงียบเขต 140 ณ ศูนย์มิสซังเชียงใหม่ และ ร่วมฉลองวัดนักบุญฮูนิเปโรเซอร์ร่า แม่แจ่ม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0170.JPG" descr="IMG_017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685361"/>
            <a:ext cx="5524501" cy="414337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79" name="15-16 ธันวาคม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15-16 ธันวาคม 2560</a:t>
            </a:r>
          </a:p>
        </p:txBody>
      </p:sp>
      <p:sp>
        <p:nvSpPr>
          <p:cNvPr id="180" name="เข้าเงียบเขต 140 ณ ศูนย์มิสซังเชียงใหม่ และ ร่วมฉลองวัดนักบุญฮูนิเปโรเซอร์ร่า แม่แจ่ม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เข้าเงียบเขต 140 ณ ศูนย์มิสซังเชียงใหม่ และ ร่วมฉลองวัดนักบุญฮูนิเปโรเซอร์ร่า แม่แจ่ม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0154.JPG" descr="IMG_015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684894"/>
            <a:ext cx="5524501" cy="414431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83" name="15-16 ธันวาคม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15-16 ธันวาคม 2560</a:t>
            </a:r>
          </a:p>
        </p:txBody>
      </p:sp>
      <p:sp>
        <p:nvSpPr>
          <p:cNvPr id="184" name="เข้าเงียบเขต 140 ณ ศูนย์มิสซังเชียงใหม่ และ ร่วมฉลองวัดนักบุญฮูนิเปโรเซอร์ร่า แม่แจ่ม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เข้าเงียบเขต 140 ณ ศูนย์มิสซังเชียงใหม่ และ ร่วมฉลองวัดนักบุญฮูนิเปโรเซอร์ร่า แม่แจ่ม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__19447815.jpg" descr="S__19447815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187" name="มกราคม 256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มกราคม 2561</a:t>
            </a:r>
          </a:p>
        </p:txBody>
      </p:sp>
      <p:sp>
        <p:nvSpPr>
          <p:cNvPr id="188" name="ร่วมเปิดบ้านเณรจอห์นปอล พิษณุโลก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ร่วมเปิดบ้านเณรจอห์นปอล พิษณุโลก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__19447814.jpg" descr="S__19447814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191" name="7 มกราคม 256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7 มกราคม 2561</a:t>
            </a:r>
          </a:p>
        </p:txBody>
      </p:sp>
      <p:sp>
        <p:nvSpPr>
          <p:cNvPr id="192" name="ประชุมและสังสรรค์ในกลุ่มสมาชิก โอกาสปีใหม่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ประชุมและสังสรรค์ในกลุ่มสมาชิก โอกาสปีใหม่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__19447813.jpg" descr="S__19447813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69819" y="2943999"/>
            <a:ext cx="5626101" cy="5626101"/>
          </a:xfrm>
          <a:prstGeom prst="rect">
            <a:avLst/>
          </a:prstGeom>
        </p:spPr>
      </p:pic>
      <p:sp>
        <p:nvSpPr>
          <p:cNvPr id="195" name="25 กุมภาพันธ์ 256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25 กุมภาพันธ์ 2561</a:t>
            </a:r>
          </a:p>
        </p:txBody>
      </p:sp>
      <p:sp>
        <p:nvSpPr>
          <p:cNvPr id="196" name="ประชุมเขต 140 ณ อาคารโบนุสพาสตอร์ นครสวรรค์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ประชุมเขต 140 ณ อาคารโบนุสพาสตอร์ นครสวรรค์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__19447811.jpg" descr="S__19447811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199" name="10 มีนาคม 256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10 มีนาคม 2561</a:t>
            </a:r>
          </a:p>
        </p:txBody>
      </p:sp>
      <p:sp>
        <p:nvSpPr>
          <p:cNvPr id="200" name="ร่วมแสดงความยินดีหิรัญสมโภช ครบ 25 ปี ชีวิตสงฆ์ คุณพ่อรังสิพล เปลี่ยนพันธ์ และ เยี่ยมกลุ่มวิเชียรบุรี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ร่วมแสดงความยินดีหิรัญสมโภช ครบ 25 ปี ชีวิตสงฆ์ คุณพ่อรังสิพล เปลี่ยนพันธ์ และ เยี่ยมกลุ่มวิเชียรบุรี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__19447810.jpg" descr="S__19447810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03" name="เมษายน 256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เมษายน 2561</a:t>
            </a:r>
          </a:p>
        </p:txBody>
      </p:sp>
      <p:sp>
        <p:nvSpPr>
          <p:cNvPr id="204" name="เลี้ยงอาหารเด็กนักเรียนค่ายคำสอนภาคฤดูร้อน วัดเซนต์นิโกลาส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เลี้ยงอาหารเด็กนักเรียนค่ายคำสอนภาคฤดูร้อน วัดเซนต์นิโกลาส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8229.JPG" descr="IMG_8229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915548"/>
            <a:ext cx="5524501" cy="36830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35" name="22 กรกฎาคม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22 กรกฎาคม 2560</a:t>
            </a:r>
          </a:p>
        </p:txBody>
      </p:sp>
      <p:sp>
        <p:nvSpPr>
          <p:cNvPr id="136" name="เยี่ยมคุณฌอนและคุณลูซี่ ที่ สิงคโปร์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เยี่ยมคุณฌอนและคุณลูซี่ ที่ สิงคโปร์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__19439717.jpg" descr="S__19439717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07" name="3 พฤษภาคม 256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3 พฤษภาคม 2561</a:t>
            </a:r>
          </a:p>
        </p:txBody>
      </p:sp>
      <p:sp>
        <p:nvSpPr>
          <p:cNvPr id="208" name="ร่วมสวดภาวนาอุทิศ แด่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ร่วมสวดภาวนาอุทิศ แด่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คุณพ่อยอห์นสัญญา สิงห์สา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และร่วมพิธีปลงศพ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ในวันที่ 14 พฤษภาคม 2561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ณ อาสนวิหารนักบุญอันนา นครสวรรค์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__19439715.jpg" descr="S__19439715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11" name="21 พฤษภาคม 256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21 พฤษภาคม 2561</a:t>
            </a:r>
          </a:p>
        </p:txBody>
      </p:sp>
      <p:sp>
        <p:nvSpPr>
          <p:cNvPr id="212" name="ร่วมเป็นเจ้าภาพสวดภาวนาอุทิศ แด่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ร่วมเป็นเจ้าภาพสวดภาวนาอุทิศ แด่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เปโตรหมุ่งหยุง แซ่ใช่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สมาชิกเซอร์ร่าอาวุโส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ณ อาคารมารดากุหลาบสวรรค์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วัดเซนต์นิโกลาส พิษณุโลก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__19439716.jpg" descr="S__19439716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684894"/>
            <a:ext cx="5524501" cy="414431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15" name="25 พฤษภาคม 256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25 พฤษภาคม 2561</a:t>
            </a:r>
          </a:p>
        </p:txBody>
      </p:sp>
      <p:sp>
        <p:nvSpPr>
          <p:cNvPr id="216" name="ร่วมพิธีปฏิญาณตนครั้งแรกของ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ร่วมพิธีปฏิญาณตนครั้งแรกของ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บราเดอร์เจมส์ ศรัณยู  กายราช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ณ วัดนักบุญโทมัส อไควนัส มีนบุรี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__19447843.jpg" descr="S__19447843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19" name="กิจกรรมที่ทำต่อเนื่อง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กิจกรรมที่ทำต่อเนื่อง</a:t>
            </a:r>
          </a:p>
        </p:txBody>
      </p:sp>
      <p:sp>
        <p:nvSpPr>
          <p:cNvPr id="220" name="กระปุกออมบุญเพื่อบ้านเณรใหญ่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กระปุกออมบุญเพื่อบ้านเณรใหญ่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__19447842.jpg" descr="S__19447842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23" name="กิจกรรมที่ทำต่อเนื่อง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กิจกรรมที่ทำต่อเนื่อง</a:t>
            </a:r>
          </a:p>
        </p:txBody>
      </p:sp>
      <p:sp>
        <p:nvSpPr>
          <p:cNvPr id="224" name="กระปุกออมบุญเพื่อบ้านเณรใหญ่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กระปุกออมบุญเพื่อบ้านเณรใหญ่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8257.JPG" descr="IMG_8257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684894"/>
            <a:ext cx="5524501" cy="414431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39" name="23 กรกฎาคม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23 กรกฎาคม 2560</a:t>
            </a:r>
          </a:p>
        </p:txBody>
      </p:sp>
      <p:sp>
        <p:nvSpPr>
          <p:cNvPr id="140" name="มอบกองทุนเพื่อบ้านเณรจอห์นปอล นครสวรรค์ และ เลี้ยงอาหารกลางวัน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มอบกองทุนเพื่อบ้านเณรจอห์นปอล นครสวรรค์ และ เลี้ยงอาหารกลางวัน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8494.JPG" descr="IMG_849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685361"/>
            <a:ext cx="5524501" cy="414337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43" name="23 กรกฎาคม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23 กรกฎาคม 2560</a:t>
            </a:r>
          </a:p>
        </p:txBody>
      </p:sp>
      <p:sp>
        <p:nvSpPr>
          <p:cNvPr id="144" name="มอบกองทุนเพื่อบ้านเณรจอห์นปอล นครสวรรค์ และ เลี้ยงอาหารกลางวัน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มอบกองทุนเพื่อบ้านเณรจอห์นปอล นครสวรรค์ และ เลี้ยงอาหารกลางวัน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517f1ad367e9dc4c79ac1340bd1ab7bc.jpg" descr="517f1ad367e9dc4c79ac1340bd1ab7bc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147" name="28 สิงหาคม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28 สิงหาคม 2560</a:t>
            </a:r>
          </a:p>
        </p:txBody>
      </p:sp>
      <p:sp>
        <p:nvSpPr>
          <p:cNvPr id="148" name="ร่วมมิสซาระลึกถึง นักบุญฮูนิเปโรเซอร์ร่า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ร่วมมิสซาระลึกถึง นักบุญฮูนิเปโรเซอร์ร่า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9218.JPG" descr="IMG_921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852950"/>
            <a:ext cx="5524501" cy="380819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51" name="20-24 กันยายน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20-24 กันยายน 2560</a:t>
            </a:r>
          </a:p>
        </p:txBody>
      </p:sp>
      <p:sp>
        <p:nvSpPr>
          <p:cNvPr id="152" name="ร่วมสวดภาวนาอุทิศและร่วมพิธีปลงศพ เปโตรกิตติ ปิตินิตย์นิรันดร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ร่วมสวดภาวนาอุทิศและร่วมพิธีปลงศพ เปโตรกิตติ ปิตินิตย์นิรันดร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9272.JPG" descr="IMG_927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4182566"/>
            <a:ext cx="5524501" cy="314896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55" name="24 กันยายน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24 กันยายน 2560</a:t>
            </a:r>
          </a:p>
        </p:txBody>
      </p:sp>
      <p:sp>
        <p:nvSpPr>
          <p:cNvPr id="156" name="ร่วมแสดงความยินดีกับ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ร่วมแสดงความยินดีกับ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กลุ่มเซอร์ร่าบางแสน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โอกาสสมาชิกใหม่ปฏิญาณตน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ณ วัดแม่พระเมืองลูร์ด บางแสน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G_9271.JPG" descr="IMG_927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2994799"/>
            <a:ext cx="5524501" cy="55245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59" name="24 กันยายน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24 กันยายน 2560</a:t>
            </a:r>
          </a:p>
        </p:txBody>
      </p:sp>
      <p:sp>
        <p:nvSpPr>
          <p:cNvPr id="160" name="ร่วมแสดงความยินดีกับกลุ่มเซอร์ร่าบางแสน โอกาสสมาชิกใหม่ปฏิญาณตน ณ วัดแม่พระเมืองลูร์ด บางแสน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ร่วมแสดงความยินดีกับกลุ่มเซอร์ร่าบางแสน โอกาสสมาชิกใหม่ปฏิญาณตน ณ วัดแม่พระเมืองลูร์ด บางแสน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__19447826.jpg" descr="S__19447826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620619" y="3684894"/>
            <a:ext cx="5524501" cy="414431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63" name="28 ตุลาคม 256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b="1" sz="7000">
                <a:latin typeface="Cordia New"/>
                <a:ea typeface="Cordia New"/>
                <a:cs typeface="Cordia New"/>
                <a:sym typeface="Cordia New"/>
              </a:defRPr>
            </a:lvl1pPr>
          </a:lstStyle>
          <a:p>
            <a:pPr/>
            <a:r>
              <a:t>28 ตุลาคม 2560</a:t>
            </a:r>
          </a:p>
        </p:txBody>
      </p:sp>
      <p:sp>
        <p:nvSpPr>
          <p:cNvPr id="164" name="ฉลองวัดนักบุญลูกา บางขาม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ฉลองวัดนักบุญลูกา บางขาม</a:t>
            </a:r>
          </a:p>
          <a:p>
            <a:pPr marL="0" indent="0">
              <a:spcBef>
                <a:spcPts val="0"/>
              </a:spcBef>
              <a:buSzTx/>
              <a:buNone/>
              <a:defRPr sz="4000">
                <a:latin typeface="Cordia New"/>
                <a:ea typeface="Cordia New"/>
                <a:cs typeface="Cordia New"/>
                <a:sym typeface="Cordia New"/>
              </a:defRPr>
            </a:pPr>
            <a:r>
              <a:t>ช่วยน้องเณร ขายสินค้า ซึ่งเป็นผลิตภัณฑ์จากบ้านเณร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